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413" autoAdjust="0"/>
    <p:restoredTop sz="94660"/>
  </p:normalViewPr>
  <p:slideViewPr>
    <p:cSldViewPr snapToGrid="0">
      <p:cViewPr varScale="1">
        <p:scale>
          <a:sx n="87" d="100"/>
          <a:sy n="87" d="100"/>
        </p:scale>
        <p:origin x="50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9673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8235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58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37494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77263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16498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51222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28355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5871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2762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76054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8441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12426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9353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48255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89188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C651E-D7F5-4A38-BBD5-0AB8E708190B}" type="datetimeFigureOut">
              <a:rPr lang="zh-TW" altLang="en-US" smtClean="0"/>
              <a:t>2021/3/11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622F8FE-D822-44F9-AF77-DF104BD672A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1323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TW" altLang="en-US" sz="5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多媒體技術與應用</a:t>
            </a:r>
            <a:r>
              <a:rPr lang="en-US" altLang="zh-TW" sz="54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Project 1</a:t>
            </a:r>
            <a:endParaRPr lang="zh-TW" altLang="en-US" sz="54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108820006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楊品賢</a:t>
            </a:r>
            <a:endParaRPr lang="en-US" altLang="zh-TW" sz="2800" dirty="0" smtClean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  <a:p>
            <a:r>
              <a:rPr lang="en-US" altLang="zh-TW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108820018</a:t>
            </a:r>
            <a:r>
              <a:rPr lang="zh-TW" altLang="en-US" sz="28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蔡翔宇</a:t>
            </a:r>
            <a:endParaRPr lang="zh-TW" altLang="en-US" sz="28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2417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95263" y="341107"/>
            <a:ext cx="8596668" cy="1320800"/>
          </a:xfrm>
        </p:spPr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轉換為灰階、</a:t>
            </a:r>
            <a:r>
              <a:rPr lang="en-US" altLang="zh-TW" dirty="0" err="1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YCrCb</a:t>
            </a:r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、</a:t>
            </a:r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HSV</a:t>
            </a:r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色彩空間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781" y="1117600"/>
            <a:ext cx="5102661" cy="233603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781" y="4357271"/>
            <a:ext cx="5102660" cy="233603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864" y="1117600"/>
            <a:ext cx="5102660" cy="233603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38864" y="4357271"/>
            <a:ext cx="5102660" cy="2336035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385482" y="3594847"/>
            <a:ext cx="4957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↑原始圖檔</a:t>
            </a:r>
            <a:endParaRPr lang="en-US" altLang="zh-TW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TW" dirty="0" smtClean="0">
                <a:latin typeface="Calibri" panose="020F0502020204030204" pitchFamily="34" charset="0"/>
                <a:cs typeface="Calibri" panose="020F0502020204030204" pitchFamily="34" charset="0"/>
              </a:rPr>
              <a:t>								</a:t>
            </a:r>
            <a:r>
              <a:rPr lang="zh-TW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灰階↓</a:t>
            </a:r>
            <a:endParaRPr lang="zh-TW" altLang="en-US" dirty="0"/>
          </a:p>
        </p:txBody>
      </p:sp>
      <p:sp>
        <p:nvSpPr>
          <p:cNvPr id="10" name="文字方塊 9"/>
          <p:cNvSpPr txBox="1"/>
          <p:nvPr/>
        </p:nvSpPr>
        <p:spPr>
          <a:xfrm>
            <a:off x="6711452" y="3594847"/>
            <a:ext cx="4957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↑</a:t>
            </a:r>
            <a:r>
              <a:rPr lang="en-US" altLang="zh-TW" dirty="0" smtClean="0">
                <a:latin typeface="Calibri" panose="020F0502020204030204" pitchFamily="34" charset="0"/>
                <a:cs typeface="Calibri" panose="020F0502020204030204" pitchFamily="34" charset="0"/>
              </a:rPr>
              <a:t>HSV													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YCrCb</a:t>
            </a:r>
            <a:r>
              <a:rPr lang="zh-TW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↓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259197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279696"/>
            <a:ext cx="8596668" cy="735106"/>
          </a:xfrm>
        </p:spPr>
        <p:txBody>
          <a:bodyPr/>
          <a:lstStyle/>
          <a:p>
            <a:r>
              <a:rPr lang="en-US" altLang="zh-TW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RGB</a:t>
            </a:r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色彩通道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014802"/>
            <a:ext cx="5102661" cy="233603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34" y="4085943"/>
            <a:ext cx="5102661" cy="233603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5074" y="1014801"/>
            <a:ext cx="5102661" cy="2336035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5074" y="4085943"/>
            <a:ext cx="5102661" cy="2336036"/>
          </a:xfrm>
          <a:prstGeom prst="rect">
            <a:avLst/>
          </a:prstGeom>
        </p:spPr>
      </p:pic>
      <p:sp>
        <p:nvSpPr>
          <p:cNvPr id="8" name="文字方塊 7"/>
          <p:cNvSpPr txBox="1"/>
          <p:nvPr/>
        </p:nvSpPr>
        <p:spPr>
          <a:xfrm>
            <a:off x="677334" y="3439611"/>
            <a:ext cx="4957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↑原始圖檔</a:t>
            </a:r>
            <a:endParaRPr lang="en-US" altLang="zh-TW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altLang="zh-TW" dirty="0" smtClean="0">
                <a:latin typeface="Calibri" panose="020F0502020204030204" pitchFamily="34" charset="0"/>
                <a:cs typeface="Calibri" panose="020F0502020204030204" pitchFamily="34" charset="0"/>
              </a:rPr>
              <a:t>								R</a:t>
            </a:r>
            <a:r>
              <a:rPr lang="zh-TW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通道↓</a:t>
            </a:r>
            <a:endParaRPr lang="zh-TW" altLang="en-US" dirty="0"/>
          </a:p>
        </p:txBody>
      </p:sp>
      <p:sp>
        <p:nvSpPr>
          <p:cNvPr id="9" name="文字方塊 8"/>
          <p:cNvSpPr txBox="1"/>
          <p:nvPr/>
        </p:nvSpPr>
        <p:spPr>
          <a:xfrm>
            <a:off x="7003304" y="3439611"/>
            <a:ext cx="49574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↑</a:t>
            </a:r>
            <a:r>
              <a:rPr lang="en-US" altLang="zh-TW" dirty="0" smtClean="0">
                <a:latin typeface="Calibri" panose="020F0502020204030204" pitchFamily="34" charset="0"/>
                <a:cs typeface="Calibri" panose="020F0502020204030204" pitchFamily="34" charset="0"/>
              </a:rPr>
              <a:t>G</a:t>
            </a:r>
            <a:r>
              <a:rPr lang="zh-TW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通道</a:t>
            </a:r>
            <a:r>
              <a:rPr lang="en-US" altLang="zh-TW" dirty="0" smtClean="0">
                <a:latin typeface="Calibri" panose="020F0502020204030204" pitchFamily="34" charset="0"/>
                <a:cs typeface="Calibri" panose="020F0502020204030204" pitchFamily="34" charset="0"/>
              </a:rPr>
              <a:t>													</a:t>
            </a:r>
            <a:r>
              <a:rPr lang="en-US" altLang="zh-TW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zh-TW" dirty="0" smtClean="0">
                <a:latin typeface="Calibri" panose="020F0502020204030204" pitchFamily="34" charset="0"/>
                <a:cs typeface="Calibri" panose="020F0502020204030204" pitchFamily="34" charset="0"/>
              </a:rPr>
              <a:t>B</a:t>
            </a:r>
            <a:r>
              <a:rPr lang="zh-TW" altLang="en-US" dirty="0" smtClean="0">
                <a:latin typeface="Calibri" panose="020F0502020204030204" pitchFamily="34" charset="0"/>
                <a:cs typeface="Calibri" panose="020F0502020204030204" pitchFamily="34" charset="0"/>
              </a:rPr>
              <a:t>通道↓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938956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279696"/>
            <a:ext cx="8596668" cy="735106"/>
          </a:xfrm>
        </p:spPr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圖形繪製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3877" y="1014802"/>
            <a:ext cx="4810125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30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82869"/>
          </a:xfrm>
        </p:spPr>
        <p:txBody>
          <a:bodyPr/>
          <a:lstStyle/>
          <a:p>
            <a:r>
              <a:rPr lang="zh-TW" altLang="en-US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遇到的困難</a:t>
            </a:r>
            <a:endParaRPr lang="zh-TW" altLang="en-US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334" y="1292469"/>
            <a:ext cx="8596668" cy="5064369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altLang="zh-TW" sz="26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	</a:t>
            </a:r>
            <a:r>
              <a:rPr lang="zh-TW" altLang="en-US" sz="26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由於這是第一次專案，還不熟悉</a:t>
            </a:r>
            <a:r>
              <a:rPr lang="en-US" altLang="zh-TW" sz="2600" dirty="0" err="1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opencv</a:t>
            </a:r>
            <a:r>
              <a:rPr lang="zh-TW" altLang="en-US" sz="26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和</a:t>
            </a:r>
            <a:r>
              <a:rPr lang="en-US" altLang="zh-TW" sz="26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python</a:t>
            </a:r>
            <a:r>
              <a:rPr lang="zh-TW" altLang="en-US" sz="26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的語法，我們從語法開始就碰到了一點困難，像是把</a:t>
            </a:r>
            <a:r>
              <a:rPr lang="en-US" altLang="zh-TW" sz="2600" dirty="0" err="1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uint</a:t>
            </a:r>
            <a:r>
              <a:rPr lang="zh-TW" altLang="en-US" sz="26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打成</a:t>
            </a:r>
            <a:r>
              <a:rPr lang="en-US" altLang="zh-TW" sz="26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unit</a:t>
            </a:r>
            <a:r>
              <a:rPr lang="zh-TW" altLang="en-US" sz="2600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，還找了一段時間才發現問題；還有理解語法也花了一點時間，不過整體來說還算是順利的完成了，希望下次可以做得更快更好。</a:t>
            </a:r>
            <a:endParaRPr lang="zh-TW" altLang="en-US" sz="2600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02791027"/>
      </p:ext>
    </p:extLst>
  </p:cSld>
  <p:clrMapOvr>
    <a:masterClrMapping/>
  </p:clrMapOvr>
</p:sld>
</file>

<file path=ppt/theme/theme1.xml><?xml version="1.0" encoding="utf-8"?>
<a:theme xmlns:a="http://schemas.openxmlformats.org/drawingml/2006/main" name="多面向">
  <a:themeElements>
    <a:clrScheme name="多面向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多面向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多面向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43</TotalTime>
  <Words>168</Words>
  <Application>Microsoft Office PowerPoint</Application>
  <PresentationFormat>寬螢幕</PresentationFormat>
  <Paragraphs>14</Paragraphs>
  <Slides>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2" baseType="lpstr">
      <vt:lpstr>Adobe 繁黑體 Std B</vt:lpstr>
      <vt:lpstr>微軟正黑體</vt:lpstr>
      <vt:lpstr>Arial</vt:lpstr>
      <vt:lpstr>Calibri</vt:lpstr>
      <vt:lpstr>Trebuchet MS</vt:lpstr>
      <vt:lpstr>Wingdings 3</vt:lpstr>
      <vt:lpstr>多面向</vt:lpstr>
      <vt:lpstr>多媒體技術與應用Project 1</vt:lpstr>
      <vt:lpstr>轉換為灰階、YCrCb、HSV色彩空間</vt:lpstr>
      <vt:lpstr>RGB色彩通道</vt:lpstr>
      <vt:lpstr>圖形繪製</vt:lpstr>
      <vt:lpstr>遇到的困難</vt:lpstr>
    </vt:vector>
  </TitlesOfParts>
  <Company>FEWAS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多媒體技術與應用Project 1</dc:title>
  <dc:creator>USER</dc:creator>
  <cp:lastModifiedBy>USER</cp:lastModifiedBy>
  <cp:revision>17</cp:revision>
  <dcterms:created xsi:type="dcterms:W3CDTF">2021-03-10T16:04:15Z</dcterms:created>
  <dcterms:modified xsi:type="dcterms:W3CDTF">2021-03-10T16:47:55Z</dcterms:modified>
</cp:coreProperties>
</file>

<file path=docProps/thumbnail.jpeg>
</file>